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handoutMasterIdLst>
    <p:handoutMasterId r:id="rId3"/>
  </p:handoutMasterIdLst>
  <p:sldIdLst>
    <p:sldId id="256" r:id="rId2"/>
  </p:sldIdLst>
  <p:sldSz cx="32918400" cy="21945600"/>
  <p:notesSz cx="7010400" cy="9271000"/>
  <p:embeddedFontLst>
    <p:embeddedFont>
      <p:font typeface="ＭＳ Ｐゴシック" panose="020B0600070205080204" pitchFamily="34" charset="-128"/>
      <p:regular r:id="rId4"/>
    </p:embeddedFont>
    <p:embeddedFont>
      <p:font typeface="Calibri" panose="020F0502020204030204" pitchFamily="34" charset="0"/>
      <p:regular r:id="rId5"/>
      <p:bold r:id="rId6"/>
      <p:italic r:id="rId7"/>
      <p:boldItalic r:id="rId8"/>
    </p:embeddedFont>
    <p:embeddedFont>
      <p:font typeface="Quattrocento" panose="020B0604020202020204" charset="0"/>
      <p:regular r:id="rId9"/>
      <p:bold r:id="rId10"/>
    </p:embeddedFont>
    <p:embeddedFont>
      <p:font typeface="Quattrocento Sans" panose="020B0604020202020204" charset="0"/>
      <p:regular r:id="rId11"/>
      <p:bold r:id="rId12"/>
      <p:italic r:id="rId13"/>
      <p:boldItalic r:id="rId14"/>
    </p:embeddedFont>
  </p:embeddedFontLst>
  <p:custDataLst>
    <p:tags r:id="rId15"/>
  </p:custDataLst>
  <p:defaultTextStyle>
    <a:defPPr>
      <a:defRPr lang="en-US"/>
    </a:defPPr>
    <a:lvl1pPr marL="0" algn="l" defTabSz="2682818" rtl="0" eaLnBrk="1" latinLnBrk="0" hangingPunct="1">
      <a:defRPr sz="5285" kern="1200">
        <a:solidFill>
          <a:schemeClr val="tx1"/>
        </a:solidFill>
        <a:latin typeface="+mn-lt"/>
        <a:ea typeface="+mn-ea"/>
        <a:cs typeface="+mn-cs"/>
      </a:defRPr>
    </a:lvl1pPr>
    <a:lvl2pPr marL="1341409" algn="l" defTabSz="2682818" rtl="0" eaLnBrk="1" latinLnBrk="0" hangingPunct="1">
      <a:defRPr sz="5285" kern="1200">
        <a:solidFill>
          <a:schemeClr val="tx1"/>
        </a:solidFill>
        <a:latin typeface="+mn-lt"/>
        <a:ea typeface="+mn-ea"/>
        <a:cs typeface="+mn-cs"/>
      </a:defRPr>
    </a:lvl2pPr>
    <a:lvl3pPr marL="2682818" algn="l" defTabSz="2682818" rtl="0" eaLnBrk="1" latinLnBrk="0" hangingPunct="1">
      <a:defRPr sz="5285" kern="1200">
        <a:solidFill>
          <a:schemeClr val="tx1"/>
        </a:solidFill>
        <a:latin typeface="+mn-lt"/>
        <a:ea typeface="+mn-ea"/>
        <a:cs typeface="+mn-cs"/>
      </a:defRPr>
    </a:lvl3pPr>
    <a:lvl4pPr marL="4024227" algn="l" defTabSz="2682818" rtl="0" eaLnBrk="1" latinLnBrk="0" hangingPunct="1">
      <a:defRPr sz="5285" kern="1200">
        <a:solidFill>
          <a:schemeClr val="tx1"/>
        </a:solidFill>
        <a:latin typeface="+mn-lt"/>
        <a:ea typeface="+mn-ea"/>
        <a:cs typeface="+mn-cs"/>
      </a:defRPr>
    </a:lvl4pPr>
    <a:lvl5pPr marL="5365640" algn="l" defTabSz="2682818" rtl="0" eaLnBrk="1" latinLnBrk="0" hangingPunct="1">
      <a:defRPr sz="5285" kern="1200">
        <a:solidFill>
          <a:schemeClr val="tx1"/>
        </a:solidFill>
        <a:latin typeface="+mn-lt"/>
        <a:ea typeface="+mn-ea"/>
        <a:cs typeface="+mn-cs"/>
      </a:defRPr>
    </a:lvl5pPr>
    <a:lvl6pPr marL="6707049" algn="l" defTabSz="2682818" rtl="0" eaLnBrk="1" latinLnBrk="0" hangingPunct="1">
      <a:defRPr sz="5285" kern="1200">
        <a:solidFill>
          <a:schemeClr val="tx1"/>
        </a:solidFill>
        <a:latin typeface="+mn-lt"/>
        <a:ea typeface="+mn-ea"/>
        <a:cs typeface="+mn-cs"/>
      </a:defRPr>
    </a:lvl6pPr>
    <a:lvl7pPr marL="8048460" algn="l" defTabSz="2682818" rtl="0" eaLnBrk="1" latinLnBrk="0" hangingPunct="1">
      <a:defRPr sz="5285" kern="1200">
        <a:solidFill>
          <a:schemeClr val="tx1"/>
        </a:solidFill>
        <a:latin typeface="+mn-lt"/>
        <a:ea typeface="+mn-ea"/>
        <a:cs typeface="+mn-cs"/>
      </a:defRPr>
    </a:lvl7pPr>
    <a:lvl8pPr marL="9389869" algn="l" defTabSz="2682818" rtl="0" eaLnBrk="1" latinLnBrk="0" hangingPunct="1">
      <a:defRPr sz="5285" kern="1200">
        <a:solidFill>
          <a:schemeClr val="tx1"/>
        </a:solidFill>
        <a:latin typeface="+mn-lt"/>
        <a:ea typeface="+mn-ea"/>
        <a:cs typeface="+mn-cs"/>
      </a:defRPr>
    </a:lvl8pPr>
    <a:lvl9pPr marL="10731279" algn="l" defTabSz="2682818" rtl="0" eaLnBrk="1" latinLnBrk="0" hangingPunct="1">
      <a:defRPr sz="528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B2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785" autoAdjust="0"/>
    <p:restoredTop sz="94710" autoAdjust="0"/>
  </p:normalViewPr>
  <p:slideViewPr>
    <p:cSldViewPr>
      <p:cViewPr varScale="1">
        <p:scale>
          <a:sx n="34" d="100"/>
          <a:sy n="34" d="100"/>
        </p:scale>
        <p:origin x="1218" y="24"/>
      </p:cViewPr>
      <p:guideLst>
        <p:guide orient="horz" pos="6912"/>
        <p:guide pos="10368"/>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heme" Target="theme/theme1.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gs" Target="tags/tag1.xml"/><Relationship Id="rId10" Type="http://schemas.openxmlformats.org/officeDocument/2006/relationships/font" Target="fonts/font7.fntdata"/><Relationship Id="rId19" Type="http://schemas.openxmlformats.org/officeDocument/2006/relationships/tableStyles" Target="tableStyle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a:defPPr>
            <a:lvl1pPr algn="r">
              <a:defRPr sz="1200"/>
            </a:lvl1pPr>
          </a:lstStyle>
          <a:p>
            <a:fld id="{302F586B-0015-43FB-918D-31E1A09780E3}" type="datetimeFigureOut">
              <a:rPr lang="en-US" smtClean="0"/>
              <a:t>5/3/2023</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5/3/2023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41" y="878843"/>
            <a:ext cx="7406640" cy="18724880"/>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5921" y="878843"/>
            <a:ext cx="21671279" cy="18724880"/>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5/3/2023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5/3/2023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5"/>
            <a:ext cx="27980642" cy="4358640"/>
          </a:xfrm>
        </p:spPr>
        <p:txBody>
          <a:bodyPr anchor="t"/>
          <a:lstStyle>
            <a:defPPr>
              <a:defRPr kern="1200"/>
            </a:defPPr>
            <a:lvl1pPr algn="l">
              <a:defRPr sz="11001" b="1" cap="all"/>
            </a:lvl1pPr>
          </a:lstStyle>
          <a:p>
            <a:r>
              <a:rPr lang="en-US"/>
              <a:t>Click to edit Master title style</a:t>
            </a:r>
          </a:p>
        </p:txBody>
      </p:sp>
      <p:sp>
        <p:nvSpPr>
          <p:cNvPr id="3" name="Text Placeholder 2"/>
          <p:cNvSpPr>
            <a:spLocks noGrp="1"/>
          </p:cNvSpPr>
          <p:nvPr>
            <p:ph type="body" idx="1"/>
          </p:nvPr>
        </p:nvSpPr>
        <p:spPr>
          <a:xfrm>
            <a:off x="2600327" y="9301483"/>
            <a:ext cx="27980642" cy="4800598"/>
          </a:xfrm>
        </p:spPr>
        <p:txBody>
          <a:bodyPr anchor="b"/>
          <a:lstStyle>
            <a:defPPr>
              <a:defRPr kern="1200"/>
            </a:defPPr>
            <a:lvl1pPr marL="0" indent="0">
              <a:buNone/>
              <a:defRPr sz="5467">
                <a:solidFill>
                  <a:schemeClr val="tx1">
                    <a:tint val="75000"/>
                  </a:schemeClr>
                </a:solidFill>
              </a:defRPr>
            </a:lvl1pPr>
            <a:lvl2pPr marL="1253758" indent="0">
              <a:buNone/>
              <a:defRPr sz="4934">
                <a:solidFill>
                  <a:schemeClr val="tx1">
                    <a:tint val="75000"/>
                  </a:schemeClr>
                </a:solidFill>
              </a:defRPr>
            </a:lvl2pPr>
            <a:lvl3pPr marL="2507516" indent="0">
              <a:buNone/>
              <a:defRPr sz="4400">
                <a:solidFill>
                  <a:schemeClr val="tx1">
                    <a:tint val="75000"/>
                  </a:schemeClr>
                </a:solidFill>
              </a:defRPr>
            </a:lvl3pPr>
            <a:lvl4pPr marL="3761275" indent="0">
              <a:buNone/>
              <a:defRPr sz="3867">
                <a:solidFill>
                  <a:schemeClr val="tx1">
                    <a:tint val="75000"/>
                  </a:schemeClr>
                </a:solidFill>
              </a:defRPr>
            </a:lvl4pPr>
            <a:lvl5pPr marL="5015033" indent="0">
              <a:buNone/>
              <a:defRPr sz="3867">
                <a:solidFill>
                  <a:schemeClr val="tx1">
                    <a:tint val="75000"/>
                  </a:schemeClr>
                </a:solidFill>
              </a:defRPr>
            </a:lvl5pPr>
            <a:lvl6pPr marL="6268791" indent="0">
              <a:buNone/>
              <a:defRPr sz="3867">
                <a:solidFill>
                  <a:schemeClr val="tx1">
                    <a:tint val="75000"/>
                  </a:schemeClr>
                </a:solidFill>
              </a:defRPr>
            </a:lvl6pPr>
            <a:lvl7pPr marL="7522549" indent="0">
              <a:buNone/>
              <a:defRPr sz="3867">
                <a:solidFill>
                  <a:schemeClr val="tx1">
                    <a:tint val="75000"/>
                  </a:schemeClr>
                </a:solidFill>
              </a:defRPr>
            </a:lvl7pPr>
            <a:lvl8pPr marL="8776307" indent="0">
              <a:buNone/>
              <a:defRPr sz="3867">
                <a:solidFill>
                  <a:schemeClr val="tx1">
                    <a:tint val="75000"/>
                  </a:schemeClr>
                </a:solidFill>
              </a:defRPr>
            </a:lvl8pPr>
            <a:lvl9pPr marL="10030065" indent="0">
              <a:buNone/>
              <a:defRPr sz="3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a:defPPr>
          </a:lstStyle>
          <a:p>
            <a:fld id="{1D3EE5B7-680E-44FF-962F-3113FAB5030E}" type="datetimeFigureOut">
              <a:rPr lang="en-US" smtClean="0"/>
              <a:t>5/3/2023</a:t>
            </a:fld>
            <a:endParaRPr lang="en-US"/>
          </a:p>
        </p:txBody>
      </p:sp>
      <p:sp>
        <p:nvSpPr>
          <p:cNvPr id="5" name="Footer Placeholder 4"/>
          <p:cNvSpPr>
            <a:spLocks noGrp="1"/>
          </p:cNvSpPr>
          <p:nvPr>
            <p:ph type="ftr" sz="quarter" idx="11"/>
          </p:nvPr>
        </p:nvSpPr>
        <p:spPr/>
        <p:txBody>
          <a:bodyPr/>
          <a:lstStyle>
            <a:defPPr>
              <a:defRPr kern="1200"/>
            </a:defPPr>
          </a:lstStyle>
          <a:p>
            <a:endParaRPr lang="en-US"/>
          </a:p>
        </p:txBody>
      </p:sp>
      <p:sp>
        <p:nvSpPr>
          <p:cNvPr id="6" name="Slide Number Placeholder 5"/>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5920" y="5120642"/>
            <a:ext cx="14538961" cy="14483082"/>
          </a:xfrm>
        </p:spPr>
        <p:txBody>
          <a:bodyPr/>
          <a:lstStyle>
            <a:defPPr>
              <a:defRPr kern="1200"/>
            </a:defPPr>
            <a:lvl1pPr>
              <a:defRPr sz="7667"/>
            </a:lvl1pPr>
            <a:lvl2pPr>
              <a:defRPr sz="6600"/>
            </a:lvl2pPr>
            <a:lvl3pPr>
              <a:defRPr sz="5467"/>
            </a:lvl3pPr>
            <a:lvl4pPr>
              <a:defRPr sz="4934"/>
            </a:lvl4pPr>
            <a:lvl5pPr>
              <a:defRPr sz="4934"/>
            </a:lvl5pPr>
            <a:lvl6pPr>
              <a:defRPr sz="4934"/>
            </a:lvl6pPr>
            <a:lvl7pPr>
              <a:defRPr sz="4934"/>
            </a:lvl7pPr>
            <a:lvl8pPr>
              <a:defRPr sz="4934"/>
            </a:lvl8pPr>
            <a:lvl9pPr>
              <a:defRPr sz="49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733521" y="5120642"/>
            <a:ext cx="14538961" cy="14483082"/>
          </a:xfrm>
        </p:spPr>
        <p:txBody>
          <a:bodyPr/>
          <a:lstStyle>
            <a:defPPr>
              <a:defRPr kern="1200"/>
            </a:defPPr>
            <a:lvl1pPr>
              <a:defRPr sz="7667"/>
            </a:lvl1pPr>
            <a:lvl2pPr>
              <a:defRPr sz="6600"/>
            </a:lvl2pPr>
            <a:lvl3pPr>
              <a:defRPr sz="5467"/>
            </a:lvl3pPr>
            <a:lvl4pPr>
              <a:defRPr sz="4934"/>
            </a:lvl4pPr>
            <a:lvl5pPr>
              <a:defRPr sz="4934"/>
            </a:lvl5pPr>
            <a:lvl6pPr>
              <a:defRPr sz="4934"/>
            </a:lvl6pPr>
            <a:lvl7pPr>
              <a:defRPr sz="4934"/>
            </a:lvl7pPr>
            <a:lvl8pPr>
              <a:defRPr sz="4934"/>
            </a:lvl8pPr>
            <a:lvl9pPr>
              <a:defRPr sz="49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5/3/2023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920" y="4912362"/>
            <a:ext cx="14544677" cy="2047238"/>
          </a:xfrm>
        </p:spPr>
        <p:txBody>
          <a:bodyPr anchor="b"/>
          <a:lstStyle>
            <a:defPPr>
              <a:defRPr kern="1200"/>
            </a:defPPr>
            <a:lvl1pPr marL="0" indent="0">
              <a:buNone/>
              <a:defRPr sz="6600" b="1"/>
            </a:lvl1pPr>
            <a:lvl2pPr marL="1253758" indent="0">
              <a:buNone/>
              <a:defRPr sz="5467" b="1"/>
            </a:lvl2pPr>
            <a:lvl3pPr marL="2507516" indent="0">
              <a:buNone/>
              <a:defRPr sz="4934" b="1"/>
            </a:lvl3pPr>
            <a:lvl4pPr marL="3761275" indent="0">
              <a:buNone/>
              <a:defRPr sz="4400" b="1"/>
            </a:lvl4pPr>
            <a:lvl5pPr marL="5015033" indent="0">
              <a:buNone/>
              <a:defRPr sz="4400" b="1"/>
            </a:lvl5pPr>
            <a:lvl6pPr marL="6268791" indent="0">
              <a:buNone/>
              <a:defRPr sz="4400" b="1"/>
            </a:lvl6pPr>
            <a:lvl7pPr marL="7522549" indent="0">
              <a:buNone/>
              <a:defRPr sz="4400" b="1"/>
            </a:lvl7pPr>
            <a:lvl8pPr marL="8776307" indent="0">
              <a:buNone/>
              <a:defRPr sz="4400" b="1"/>
            </a:lvl8pPr>
            <a:lvl9pPr marL="10030065" indent="0">
              <a:buNone/>
              <a:defRPr sz="4400" b="1"/>
            </a:lvl9pPr>
          </a:lstStyle>
          <a:p>
            <a:pPr lvl="0"/>
            <a:r>
              <a:rPr lang="en-US"/>
              <a:t>Click to edit Master text styles</a:t>
            </a:r>
          </a:p>
        </p:txBody>
      </p:sp>
      <p:sp>
        <p:nvSpPr>
          <p:cNvPr id="4" name="Content Placeholder 3"/>
          <p:cNvSpPr>
            <a:spLocks noGrp="1"/>
          </p:cNvSpPr>
          <p:nvPr>
            <p:ph sz="half" idx="2"/>
          </p:nvPr>
        </p:nvSpPr>
        <p:spPr>
          <a:xfrm>
            <a:off x="1645920" y="6959600"/>
            <a:ext cx="14544677" cy="12644122"/>
          </a:xfrm>
        </p:spPr>
        <p:txBody>
          <a:bodyPr/>
          <a:lstStyle>
            <a:defPPr>
              <a:defRPr kern="1200"/>
            </a:defPPr>
            <a:lvl1pPr>
              <a:defRPr sz="6600"/>
            </a:lvl1pPr>
            <a:lvl2pPr>
              <a:defRPr sz="5467"/>
            </a:lvl2pPr>
            <a:lvl3pPr>
              <a:defRPr sz="4934"/>
            </a:lvl3pPr>
            <a:lvl4pPr>
              <a:defRPr sz="4400"/>
            </a:lvl4pPr>
            <a:lvl5pPr>
              <a:defRPr sz="4400"/>
            </a:lvl5pPr>
            <a:lvl6pPr>
              <a:defRPr sz="4400"/>
            </a:lvl6pPr>
            <a:lvl7pPr>
              <a:defRPr sz="4400"/>
            </a:lvl7pPr>
            <a:lvl8pPr>
              <a:defRPr sz="4400"/>
            </a:lvl8pPr>
            <a:lvl9pPr>
              <a:defRPr sz="4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1" y="4912362"/>
            <a:ext cx="14550389" cy="2047238"/>
          </a:xfrm>
        </p:spPr>
        <p:txBody>
          <a:bodyPr anchor="b"/>
          <a:lstStyle>
            <a:defPPr>
              <a:defRPr kern="1200"/>
            </a:defPPr>
            <a:lvl1pPr marL="0" indent="0">
              <a:buNone/>
              <a:defRPr sz="6600" b="1"/>
            </a:lvl1pPr>
            <a:lvl2pPr marL="1253758" indent="0">
              <a:buNone/>
              <a:defRPr sz="5467" b="1"/>
            </a:lvl2pPr>
            <a:lvl3pPr marL="2507516" indent="0">
              <a:buNone/>
              <a:defRPr sz="4934" b="1"/>
            </a:lvl3pPr>
            <a:lvl4pPr marL="3761275" indent="0">
              <a:buNone/>
              <a:defRPr sz="4400" b="1"/>
            </a:lvl4pPr>
            <a:lvl5pPr marL="5015033" indent="0">
              <a:buNone/>
              <a:defRPr sz="4400" b="1"/>
            </a:lvl5pPr>
            <a:lvl6pPr marL="6268791" indent="0">
              <a:buNone/>
              <a:defRPr sz="4400" b="1"/>
            </a:lvl6pPr>
            <a:lvl7pPr marL="7522549" indent="0">
              <a:buNone/>
              <a:defRPr sz="4400" b="1"/>
            </a:lvl7pPr>
            <a:lvl8pPr marL="8776307" indent="0">
              <a:buNone/>
              <a:defRPr sz="4400" b="1"/>
            </a:lvl8pPr>
            <a:lvl9pPr marL="10030065" indent="0">
              <a:buNone/>
              <a:defRPr sz="4400" b="1"/>
            </a:lvl9pPr>
          </a:lstStyle>
          <a:p>
            <a:pPr lvl="0"/>
            <a:r>
              <a:rPr lang="en-US"/>
              <a:t>Click to edit Master text styles</a:t>
            </a:r>
          </a:p>
        </p:txBody>
      </p:sp>
      <p:sp>
        <p:nvSpPr>
          <p:cNvPr id="6" name="Content Placeholder 5"/>
          <p:cNvSpPr>
            <a:spLocks noGrp="1"/>
          </p:cNvSpPr>
          <p:nvPr>
            <p:ph sz="quarter" idx="4"/>
          </p:nvPr>
        </p:nvSpPr>
        <p:spPr>
          <a:xfrm>
            <a:off x="16722091" y="6959600"/>
            <a:ext cx="14550389" cy="12644122"/>
          </a:xfrm>
        </p:spPr>
        <p:txBody>
          <a:bodyPr/>
          <a:lstStyle>
            <a:defPPr>
              <a:defRPr kern="1200"/>
            </a:defPPr>
            <a:lvl1pPr>
              <a:defRPr sz="6600"/>
            </a:lvl1pPr>
            <a:lvl2pPr>
              <a:defRPr sz="5467"/>
            </a:lvl2pPr>
            <a:lvl3pPr>
              <a:defRPr sz="4934"/>
            </a:lvl3pPr>
            <a:lvl4pPr>
              <a:defRPr sz="4400"/>
            </a:lvl4pPr>
            <a:lvl5pPr>
              <a:defRPr sz="4400"/>
            </a:lvl5pPr>
            <a:lvl6pPr>
              <a:defRPr sz="4400"/>
            </a:lvl6pPr>
            <a:lvl7pPr>
              <a:defRPr sz="4400"/>
            </a:lvl7pPr>
            <a:lvl8pPr>
              <a:defRPr sz="4400"/>
            </a:lvl8pPr>
            <a:lvl9pPr>
              <a:defRPr sz="4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a:defPPr>
          </a:lstStyle>
          <a:p>
            <a:fld id="{1D3EE5B7-680E-44FF-962F-3113FAB5030E}" type="datetimeFigureOut">
              <a:rPr lang="en-US" smtClean="0"/>
              <a:t>5/3/2023</a:t>
            </a:fld>
            <a:endParaRPr lang="en-US"/>
          </a:p>
        </p:txBody>
      </p:sp>
      <p:sp>
        <p:nvSpPr>
          <p:cNvPr id="8" name="Footer Placeholder 7"/>
          <p:cNvSpPr>
            <a:spLocks noGrp="1"/>
          </p:cNvSpPr>
          <p:nvPr>
            <p:ph type="ftr" sz="quarter" idx="11"/>
          </p:nvPr>
        </p:nvSpPr>
        <p:spPr/>
        <p:txBody>
          <a:bodyPr/>
          <a:lstStyle>
            <a:defPPr>
              <a:defRPr kern="1200"/>
            </a:defPPr>
          </a:lstStyle>
          <a:p>
            <a:endParaRPr lang="en-US"/>
          </a:p>
        </p:txBody>
      </p:sp>
      <p:sp>
        <p:nvSpPr>
          <p:cNvPr id="9" name="Slide Number Placeholder 8"/>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Date Placeholder 2"/>
          <p:cNvSpPr>
            <a:spLocks noGrp="1"/>
          </p:cNvSpPr>
          <p:nvPr>
            <p:ph type="dt" sz="half" idx="10"/>
          </p:nvPr>
        </p:nvSpPr>
        <p:spPr/>
        <p:txBody>
          <a:bodyPr/>
          <a:lstStyle>
            <a:defPPr>
              <a:defRPr kern="1200"/>
            </a:defPPr>
          </a:lstStyle>
          <a:p>
            <a:fld id="{1D3EE5B7-680E-44FF-962F-3113FAB5030E}" type="datetimeFigureOut">
              <a:rPr lang="en-US" smtClean="0"/>
              <a:t>5/3/2023</a:t>
            </a:fld>
            <a:endParaRPr lang="en-US"/>
          </a:p>
        </p:txBody>
      </p:sp>
      <p:sp>
        <p:nvSpPr>
          <p:cNvPr id="4" name="Footer Placeholder 3"/>
          <p:cNvSpPr>
            <a:spLocks noGrp="1"/>
          </p:cNvSpPr>
          <p:nvPr>
            <p:ph type="ftr" sz="quarter" idx="11"/>
          </p:nvPr>
        </p:nvSpPr>
        <p:spPr/>
        <p:txBody>
          <a:bodyPr/>
          <a:lstStyle>
            <a:defPPr>
              <a:defRPr kern="1200"/>
            </a:defPPr>
          </a:lstStyle>
          <a:p>
            <a:endParaRPr lang="en-US"/>
          </a:p>
        </p:txBody>
      </p:sp>
      <p:sp>
        <p:nvSpPr>
          <p:cNvPr id="5" name="Slide Number Placeholder 4"/>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a:defPPr>
          </a:lstStyle>
          <a:p>
            <a:fld id="{1D3EE5B7-680E-44FF-962F-3113FAB5030E}" type="datetimeFigureOut">
              <a:rPr lang="en-US" smtClean="0"/>
              <a:t>5/3/2023</a:t>
            </a:fld>
            <a:endParaRPr lang="en-US"/>
          </a:p>
        </p:txBody>
      </p:sp>
      <p:sp>
        <p:nvSpPr>
          <p:cNvPr id="3" name="Footer Placeholder 2"/>
          <p:cNvSpPr>
            <a:spLocks noGrp="1"/>
          </p:cNvSpPr>
          <p:nvPr>
            <p:ph type="ftr" sz="quarter" idx="11"/>
          </p:nvPr>
        </p:nvSpPr>
        <p:spPr/>
        <p:txBody>
          <a:bodyPr/>
          <a:lstStyle>
            <a:defPPr>
              <a:defRPr kern="1200"/>
            </a:defPPr>
          </a:lstStyle>
          <a:p>
            <a:endParaRPr lang="en-US"/>
          </a:p>
        </p:txBody>
      </p:sp>
      <p:sp>
        <p:nvSpPr>
          <p:cNvPr id="4" name="Slide Number Placeholder 3"/>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5" y="873760"/>
            <a:ext cx="10829927" cy="3718560"/>
          </a:xfrm>
        </p:spPr>
        <p:txBody>
          <a:bodyPr anchor="b"/>
          <a:lstStyle>
            <a:defPPr>
              <a:defRPr kern="1200"/>
            </a:defPPr>
            <a:lvl1pPr algn="l">
              <a:defRPr sz="5467" b="1"/>
            </a:lvl1pPr>
          </a:lstStyle>
          <a:p>
            <a:r>
              <a:rPr lang="en-US"/>
              <a:t>Click to edit Master title style</a:t>
            </a:r>
          </a:p>
        </p:txBody>
      </p:sp>
      <p:sp>
        <p:nvSpPr>
          <p:cNvPr id="3" name="Content Placeholder 2"/>
          <p:cNvSpPr>
            <a:spLocks noGrp="1"/>
          </p:cNvSpPr>
          <p:nvPr>
            <p:ph idx="1"/>
          </p:nvPr>
        </p:nvSpPr>
        <p:spPr>
          <a:xfrm>
            <a:off x="12870179" y="873761"/>
            <a:ext cx="18402300" cy="18729961"/>
          </a:xfrm>
        </p:spPr>
        <p:txBody>
          <a:bodyPr/>
          <a:lstStyle>
            <a:defPPr>
              <a:defRPr kern="1200"/>
            </a:defPPr>
            <a:lvl1pPr>
              <a:defRPr sz="8800"/>
            </a:lvl1pPr>
            <a:lvl2pPr>
              <a:defRPr sz="7667"/>
            </a:lvl2pPr>
            <a:lvl3pPr>
              <a:defRPr sz="6600"/>
            </a:lvl3pPr>
            <a:lvl4pPr>
              <a:defRPr sz="5467"/>
            </a:lvl4pPr>
            <a:lvl5pPr>
              <a:defRPr sz="5467"/>
            </a:lvl5pPr>
            <a:lvl6pPr>
              <a:defRPr sz="5467"/>
            </a:lvl6pPr>
            <a:lvl7pPr>
              <a:defRPr sz="5467"/>
            </a:lvl7pPr>
            <a:lvl8pPr>
              <a:defRPr sz="5467"/>
            </a:lvl8pPr>
            <a:lvl9pPr>
              <a:defRPr sz="54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5" y="4592321"/>
            <a:ext cx="10829927" cy="15011402"/>
          </a:xfrm>
        </p:spPr>
        <p:txBody>
          <a:bodyPr/>
          <a:lstStyle>
            <a:defPPr>
              <a:defRPr kern="1200"/>
            </a:defPPr>
            <a:lvl1pPr marL="0" indent="0">
              <a:buNone/>
              <a:defRPr sz="3867"/>
            </a:lvl1pPr>
            <a:lvl2pPr marL="1253758" indent="0">
              <a:buNone/>
              <a:defRPr sz="3267"/>
            </a:lvl2pPr>
            <a:lvl3pPr marL="2507516" indent="0">
              <a:buNone/>
              <a:defRPr sz="2733"/>
            </a:lvl3pPr>
            <a:lvl4pPr marL="3761275" indent="0">
              <a:buNone/>
              <a:defRPr sz="2467"/>
            </a:lvl4pPr>
            <a:lvl5pPr marL="5015033" indent="0">
              <a:buNone/>
              <a:defRPr sz="2467"/>
            </a:lvl5pPr>
            <a:lvl6pPr marL="6268791" indent="0">
              <a:buNone/>
              <a:defRPr sz="2467"/>
            </a:lvl6pPr>
            <a:lvl7pPr marL="7522549" indent="0">
              <a:buNone/>
              <a:defRPr sz="2467"/>
            </a:lvl7pPr>
            <a:lvl8pPr marL="8776307" indent="0">
              <a:buNone/>
              <a:defRPr sz="2467"/>
            </a:lvl8pPr>
            <a:lvl9pPr marL="10030065" indent="0">
              <a:buNone/>
              <a:defRPr sz="2467"/>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5/3/2023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1" cy="1813562"/>
          </a:xfrm>
        </p:spPr>
        <p:txBody>
          <a:bodyPr anchor="b"/>
          <a:lstStyle>
            <a:defPPr>
              <a:defRPr kern="1200"/>
            </a:defPPr>
            <a:lvl1pPr algn="l">
              <a:defRPr sz="5467" b="1"/>
            </a:lvl1pPr>
          </a:lstStyle>
          <a:p>
            <a:r>
              <a:rPr lang="en-US"/>
              <a:t>Click to edit Master title style</a:t>
            </a:r>
          </a:p>
        </p:txBody>
      </p:sp>
      <p:sp>
        <p:nvSpPr>
          <p:cNvPr id="3" name="Picture Placeholder 2"/>
          <p:cNvSpPr>
            <a:spLocks noGrp="1"/>
          </p:cNvSpPr>
          <p:nvPr>
            <p:ph type="pic" idx="1"/>
          </p:nvPr>
        </p:nvSpPr>
        <p:spPr>
          <a:xfrm>
            <a:off x="6452237" y="1960881"/>
            <a:ext cx="19751041" cy="13167359"/>
          </a:xfrm>
        </p:spPr>
        <p:txBody>
          <a:bodyPr/>
          <a:lstStyle>
            <a:defPPr>
              <a:defRPr kern="1200"/>
            </a:defPPr>
            <a:lvl1pPr marL="0" indent="0">
              <a:buNone/>
              <a:defRPr sz="8800"/>
            </a:lvl1pPr>
            <a:lvl2pPr marL="1253758" indent="0">
              <a:buNone/>
              <a:defRPr sz="7667"/>
            </a:lvl2pPr>
            <a:lvl3pPr marL="2507516" indent="0">
              <a:buNone/>
              <a:defRPr sz="6600"/>
            </a:lvl3pPr>
            <a:lvl4pPr marL="3761275" indent="0">
              <a:buNone/>
              <a:defRPr sz="5467"/>
            </a:lvl4pPr>
            <a:lvl5pPr marL="5015033" indent="0">
              <a:buNone/>
              <a:defRPr sz="5467"/>
            </a:lvl5pPr>
            <a:lvl6pPr marL="6268791" indent="0">
              <a:buNone/>
              <a:defRPr sz="5467"/>
            </a:lvl6pPr>
            <a:lvl7pPr marL="7522549" indent="0">
              <a:buNone/>
              <a:defRPr sz="5467"/>
            </a:lvl7pPr>
            <a:lvl8pPr marL="8776307" indent="0">
              <a:buNone/>
              <a:defRPr sz="5467"/>
            </a:lvl8pPr>
            <a:lvl9pPr marL="10030065" indent="0">
              <a:buNone/>
              <a:defRPr sz="5467"/>
            </a:lvl9pPr>
          </a:lstStyle>
          <a:p>
            <a:endParaRPr lang="en-US"/>
          </a:p>
        </p:txBody>
      </p:sp>
      <p:sp>
        <p:nvSpPr>
          <p:cNvPr id="4" name="Text Placeholder 3"/>
          <p:cNvSpPr>
            <a:spLocks noGrp="1"/>
          </p:cNvSpPr>
          <p:nvPr>
            <p:ph type="body" sz="half" idx="2"/>
          </p:nvPr>
        </p:nvSpPr>
        <p:spPr>
          <a:xfrm>
            <a:off x="6452237" y="17175482"/>
            <a:ext cx="19751041" cy="2575558"/>
          </a:xfrm>
        </p:spPr>
        <p:txBody>
          <a:bodyPr/>
          <a:lstStyle>
            <a:defPPr>
              <a:defRPr kern="1200"/>
            </a:defPPr>
            <a:lvl1pPr marL="0" indent="0">
              <a:buNone/>
              <a:defRPr sz="3867"/>
            </a:lvl1pPr>
            <a:lvl2pPr marL="1253758" indent="0">
              <a:buNone/>
              <a:defRPr sz="3267"/>
            </a:lvl2pPr>
            <a:lvl3pPr marL="2507516" indent="0">
              <a:buNone/>
              <a:defRPr sz="2733"/>
            </a:lvl3pPr>
            <a:lvl4pPr marL="3761275" indent="0">
              <a:buNone/>
              <a:defRPr sz="2467"/>
            </a:lvl4pPr>
            <a:lvl5pPr marL="5015033" indent="0">
              <a:buNone/>
              <a:defRPr sz="2467"/>
            </a:lvl5pPr>
            <a:lvl6pPr marL="6268791" indent="0">
              <a:buNone/>
              <a:defRPr sz="2467"/>
            </a:lvl6pPr>
            <a:lvl7pPr marL="7522549" indent="0">
              <a:buNone/>
              <a:defRPr sz="2467"/>
            </a:lvl7pPr>
            <a:lvl8pPr marL="8776307" indent="0">
              <a:buNone/>
              <a:defRPr sz="2467"/>
            </a:lvl8pPr>
            <a:lvl9pPr marL="10030065" indent="0">
              <a:buNone/>
              <a:defRPr sz="2467"/>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a:defPPr>
          </a:lstStyle>
          <a:p>
            <a:fld id="{1D3EE5B7-680E-44FF-962F-3113FAB5030E}" type="datetimeFigureOut">
              <a:rPr lang="en-US" smtClean="0"/>
              <a:t>5/3/2023</a:t>
            </a:fld>
            <a:endParaRPr lang="en-US"/>
          </a:p>
        </p:txBody>
      </p:sp>
      <p:sp>
        <p:nvSpPr>
          <p:cNvPr id="6" name="Footer Placeholder 5"/>
          <p:cNvSpPr>
            <a:spLocks noGrp="1"/>
          </p:cNvSpPr>
          <p:nvPr>
            <p:ph type="ftr" sz="quarter" idx="11"/>
          </p:nvPr>
        </p:nvSpPr>
        <p:spPr/>
        <p:txBody>
          <a:bodyPr/>
          <a:lstStyle>
            <a:defPPr>
              <a:defRPr kern="1200"/>
            </a:defPPr>
          </a:lstStyle>
          <a:p>
            <a:endParaRPr lang="en-US"/>
          </a:p>
        </p:txBody>
      </p:sp>
      <p:sp>
        <p:nvSpPr>
          <p:cNvPr id="7" name="Slide Number Placeholder 6"/>
          <p:cNvSpPr>
            <a:spLocks noGrp="1"/>
          </p:cNvSpPr>
          <p:nvPr>
            <p:ph type="sldNum" sz="quarter" idx="12"/>
          </p:nvPr>
        </p:nvSpPr>
        <p:spPr/>
        <p:txBody>
          <a:bodyPr/>
          <a:lstStyle>
            <a:defPPr>
              <a:defRPr kern="1200"/>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1" y="878842"/>
            <a:ext cx="29626558" cy="3657600"/>
          </a:xfrm>
          <a:prstGeom prst="rect">
            <a:avLst/>
          </a:prstGeom>
        </p:spPr>
        <p:txBody>
          <a:bodyPr vert="horz" lIns="376108" tIns="188056" rIns="376108" bIns="188056" rtlCol="0" anchor="ctr">
            <a:normAutofit/>
          </a:bodyPr>
          <a:lstStyle>
            <a:defPPr>
              <a:defRPr kern="1200"/>
            </a:defPPr>
          </a:lstStyle>
          <a:p>
            <a:r>
              <a:rPr lang="en-US"/>
              <a:t>Click to edit Master title style</a:t>
            </a:r>
          </a:p>
        </p:txBody>
      </p:sp>
      <p:sp>
        <p:nvSpPr>
          <p:cNvPr id="3" name="Text Placeholder 2"/>
          <p:cNvSpPr>
            <a:spLocks noGrp="1"/>
          </p:cNvSpPr>
          <p:nvPr>
            <p:ph type="body" idx="1"/>
          </p:nvPr>
        </p:nvSpPr>
        <p:spPr>
          <a:xfrm>
            <a:off x="1645921" y="5120642"/>
            <a:ext cx="29626558" cy="14483082"/>
          </a:xfrm>
          <a:prstGeom prst="rect">
            <a:avLst/>
          </a:prstGeom>
        </p:spPr>
        <p:txBody>
          <a:bodyPr vert="horz" lIns="376108" tIns="188056" rIns="376108" bIns="188056" rtlCol="0">
            <a:normAutofit/>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20340324"/>
            <a:ext cx="7680960" cy="1168400"/>
          </a:xfrm>
          <a:prstGeom prst="rect">
            <a:avLst/>
          </a:prstGeom>
        </p:spPr>
        <p:txBody>
          <a:bodyPr vert="horz" lIns="376108" tIns="188056" rIns="376108" bIns="188056" rtlCol="0" anchor="ctr"/>
          <a:lstStyle>
            <a:defPPr>
              <a:defRPr kern="1200"/>
            </a:defPPr>
            <a:lvl1pPr algn="l">
              <a:defRPr sz="3267">
                <a:solidFill>
                  <a:schemeClr val="tx1">
                    <a:tint val="75000"/>
                  </a:schemeClr>
                </a:solidFill>
              </a:defRPr>
            </a:lvl1pPr>
          </a:lstStyle>
          <a:p>
            <a:fld id="{1D3EE5B7-680E-44FF-962F-3113FAB5030E}" type="datetimeFigureOut">
              <a:rPr lang="en-US" smtClean="0"/>
              <a:t>5/3/2023</a:t>
            </a:fld>
            <a:endParaRPr lang="en-US"/>
          </a:p>
        </p:txBody>
      </p:sp>
      <p:sp>
        <p:nvSpPr>
          <p:cNvPr id="5" name="Footer Placeholder 4"/>
          <p:cNvSpPr>
            <a:spLocks noGrp="1"/>
          </p:cNvSpPr>
          <p:nvPr>
            <p:ph type="ftr" sz="quarter" idx="3"/>
          </p:nvPr>
        </p:nvSpPr>
        <p:spPr>
          <a:xfrm>
            <a:off x="11247121" y="20340324"/>
            <a:ext cx="10424160" cy="1168400"/>
          </a:xfrm>
          <a:prstGeom prst="rect">
            <a:avLst/>
          </a:prstGeom>
        </p:spPr>
        <p:txBody>
          <a:bodyPr vert="horz" lIns="376108" tIns="188056" rIns="376108" bIns="188056" rtlCol="0" anchor="ctr"/>
          <a:lstStyle>
            <a:defPPr>
              <a:defRPr kern="1200"/>
            </a:defPPr>
            <a:lvl1pPr algn="ctr">
              <a:defRPr sz="326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1" y="20340324"/>
            <a:ext cx="7680960" cy="1168400"/>
          </a:xfrm>
          <a:prstGeom prst="rect">
            <a:avLst/>
          </a:prstGeom>
        </p:spPr>
        <p:txBody>
          <a:bodyPr vert="horz" lIns="376108" tIns="188056" rIns="376108" bIns="188056" rtlCol="0" anchor="ctr"/>
          <a:lstStyle>
            <a:defPPr>
              <a:defRPr kern="1200"/>
            </a:defPPr>
            <a:lvl1pPr algn="r">
              <a:defRPr sz="3267">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074400" y="10972800"/>
            <a:ext cx="14274800" cy="3937000"/>
          </a:xfrm>
          <a:prstGeom prst="rect">
            <a:avLst/>
          </a:prstGeom>
        </p:spPr>
      </p:pic>
      <p:pic>
        <p:nvPicPr>
          <p:cNvPr id="8" name="New picture"/>
          <p:cNvPicPr/>
          <p:nvPr/>
        </p:nvPicPr>
        <p:blipFill>
          <a:blip r:embed="rId13"/>
          <a:stretch>
            <a:fillRect/>
          </a:stretch>
        </p:blipFill>
        <p:spPr>
          <a:xfrm rot="5400000">
            <a:off x="29718000" y="10972800"/>
            <a:ext cx="14274800" cy="3937000"/>
          </a:xfrm>
          <a:prstGeom prst="rect">
            <a:avLst/>
          </a:prstGeom>
        </p:spPr>
      </p:pic>
      <p:pic>
        <p:nvPicPr>
          <p:cNvPr id="9" name="New picture"/>
          <p:cNvPicPr/>
          <p:nvPr/>
        </p:nvPicPr>
        <p:blipFill>
          <a:blip r:embed="rId14"/>
          <a:stretch>
            <a:fillRect/>
          </a:stretch>
        </p:blipFill>
        <p:spPr>
          <a:xfrm>
            <a:off x="1466850" y="22453600"/>
            <a:ext cx="29984700" cy="1460500"/>
          </a:xfrm>
          <a:prstGeom prst="rect">
            <a:avLst/>
          </a:prstGeom>
        </p:spPr>
      </p:pic>
      <p:sp>
        <p:nvSpPr>
          <p:cNvPr id="10" name="New shape"/>
          <p:cNvSpPr/>
          <p:nvPr/>
        </p:nvSpPr>
        <p:spPr>
          <a:xfrm>
            <a:off x="146685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imaginativearctic  Size: 36x24</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a:defPPr>
      <a:lvl1pPr algn="ctr" defTabSz="2507516" rtl="0" eaLnBrk="1" latinLnBrk="0" hangingPunct="1">
        <a:spcBef>
          <a:spcPct val="0"/>
        </a:spcBef>
        <a:buNone/>
        <a:defRPr sz="12067" kern="1200">
          <a:solidFill>
            <a:schemeClr val="tx1"/>
          </a:solidFill>
          <a:latin typeface="+mj-lt"/>
          <a:ea typeface="+mj-ea"/>
          <a:cs typeface="+mj-cs"/>
        </a:defRPr>
      </a:lvl1pPr>
    </p:titleStyle>
    <p:bodyStyle>
      <a:defPPr>
        <a:defRPr kern="1200"/>
      </a:defPPr>
      <a:lvl1pPr marL="940317" indent="-940317" algn="l" defTabSz="2507516" rtl="0" eaLnBrk="1" latinLnBrk="0" hangingPunct="1">
        <a:spcBef>
          <a:spcPct val="20000"/>
        </a:spcBef>
        <a:buFont typeface="Arial" pitchFamily="34" charset="0"/>
        <a:buChar char="•"/>
        <a:defRPr sz="8800" kern="1200">
          <a:solidFill>
            <a:schemeClr val="tx1"/>
          </a:solidFill>
          <a:latin typeface="+mn-lt"/>
          <a:ea typeface="+mn-ea"/>
          <a:cs typeface="+mn-cs"/>
        </a:defRPr>
      </a:lvl1pPr>
      <a:lvl2pPr marL="2037358" indent="-783600" algn="l" defTabSz="2507516" rtl="0" eaLnBrk="1" latinLnBrk="0" hangingPunct="1">
        <a:spcBef>
          <a:spcPct val="20000"/>
        </a:spcBef>
        <a:buFont typeface="Arial" pitchFamily="34" charset="0"/>
        <a:buChar char="–"/>
        <a:defRPr sz="7667" kern="1200">
          <a:solidFill>
            <a:schemeClr val="tx1"/>
          </a:solidFill>
          <a:latin typeface="+mn-lt"/>
          <a:ea typeface="+mn-ea"/>
          <a:cs typeface="+mn-cs"/>
        </a:defRPr>
      </a:lvl2pPr>
      <a:lvl3pPr marL="3134395" indent="-626879" algn="l" defTabSz="2507516"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153" indent="-626879" algn="l" defTabSz="2507516" rtl="0" eaLnBrk="1" latinLnBrk="0" hangingPunct="1">
        <a:spcBef>
          <a:spcPct val="20000"/>
        </a:spcBef>
        <a:buFont typeface="Arial" pitchFamily="34" charset="0"/>
        <a:buChar char="–"/>
        <a:defRPr sz="5467" kern="1200">
          <a:solidFill>
            <a:schemeClr val="tx1"/>
          </a:solidFill>
          <a:latin typeface="+mn-lt"/>
          <a:ea typeface="+mn-ea"/>
          <a:cs typeface="+mn-cs"/>
        </a:defRPr>
      </a:lvl4pPr>
      <a:lvl5pPr marL="5641911" indent="-626879" algn="l" defTabSz="2507516" rtl="0" eaLnBrk="1" latinLnBrk="0" hangingPunct="1">
        <a:spcBef>
          <a:spcPct val="20000"/>
        </a:spcBef>
        <a:buFont typeface="Arial" pitchFamily="34" charset="0"/>
        <a:buChar char="»"/>
        <a:defRPr sz="5467" kern="1200">
          <a:solidFill>
            <a:schemeClr val="tx1"/>
          </a:solidFill>
          <a:latin typeface="+mn-lt"/>
          <a:ea typeface="+mn-ea"/>
          <a:cs typeface="+mn-cs"/>
        </a:defRPr>
      </a:lvl5pPr>
      <a:lvl6pPr marL="6895670" indent="-626879" algn="l" defTabSz="2507516" rtl="0" eaLnBrk="1" latinLnBrk="0" hangingPunct="1">
        <a:spcBef>
          <a:spcPct val="20000"/>
        </a:spcBef>
        <a:buFont typeface="Arial" pitchFamily="34" charset="0"/>
        <a:buChar char="•"/>
        <a:defRPr sz="5467" kern="1200">
          <a:solidFill>
            <a:schemeClr val="tx1"/>
          </a:solidFill>
          <a:latin typeface="+mn-lt"/>
          <a:ea typeface="+mn-ea"/>
          <a:cs typeface="+mn-cs"/>
        </a:defRPr>
      </a:lvl6pPr>
      <a:lvl7pPr marL="8149428" indent="-626879" algn="l" defTabSz="2507516" rtl="0" eaLnBrk="1" latinLnBrk="0" hangingPunct="1">
        <a:spcBef>
          <a:spcPct val="20000"/>
        </a:spcBef>
        <a:buFont typeface="Arial" pitchFamily="34" charset="0"/>
        <a:buChar char="•"/>
        <a:defRPr sz="5467" kern="1200">
          <a:solidFill>
            <a:schemeClr val="tx1"/>
          </a:solidFill>
          <a:latin typeface="+mn-lt"/>
          <a:ea typeface="+mn-ea"/>
          <a:cs typeface="+mn-cs"/>
        </a:defRPr>
      </a:lvl7pPr>
      <a:lvl8pPr marL="9403186" indent="-626879" algn="l" defTabSz="2507516" rtl="0" eaLnBrk="1" latinLnBrk="0" hangingPunct="1">
        <a:spcBef>
          <a:spcPct val="20000"/>
        </a:spcBef>
        <a:buFont typeface="Arial" pitchFamily="34" charset="0"/>
        <a:buChar char="•"/>
        <a:defRPr sz="5467" kern="1200">
          <a:solidFill>
            <a:schemeClr val="tx1"/>
          </a:solidFill>
          <a:latin typeface="+mn-lt"/>
          <a:ea typeface="+mn-ea"/>
          <a:cs typeface="+mn-cs"/>
        </a:defRPr>
      </a:lvl8pPr>
      <a:lvl9pPr marL="10656944" indent="-626879" algn="l" defTabSz="2507516" rtl="0" eaLnBrk="1" latinLnBrk="0" hangingPunct="1">
        <a:spcBef>
          <a:spcPct val="20000"/>
        </a:spcBef>
        <a:buFont typeface="Arial" pitchFamily="34" charset="0"/>
        <a:buChar char="•"/>
        <a:defRPr sz="5467" kern="1200">
          <a:solidFill>
            <a:schemeClr val="tx1"/>
          </a:solidFill>
          <a:latin typeface="+mn-lt"/>
          <a:ea typeface="+mn-ea"/>
          <a:cs typeface="+mn-cs"/>
        </a:defRPr>
      </a:lvl9pPr>
    </p:bodyStyle>
    <p:otherStyle>
      <a:defPPr>
        <a:defRPr lang="en-US"/>
      </a:defPPr>
      <a:lvl1pPr marL="0" algn="l" defTabSz="2507516" rtl="0" eaLnBrk="1" latinLnBrk="0" hangingPunct="1">
        <a:defRPr sz="4934" kern="1200">
          <a:solidFill>
            <a:schemeClr val="tx1"/>
          </a:solidFill>
          <a:latin typeface="+mn-lt"/>
          <a:ea typeface="+mn-ea"/>
          <a:cs typeface="+mn-cs"/>
        </a:defRPr>
      </a:lvl1pPr>
      <a:lvl2pPr marL="1253758" algn="l" defTabSz="2507516" rtl="0" eaLnBrk="1" latinLnBrk="0" hangingPunct="1">
        <a:defRPr sz="4934" kern="1200">
          <a:solidFill>
            <a:schemeClr val="tx1"/>
          </a:solidFill>
          <a:latin typeface="+mn-lt"/>
          <a:ea typeface="+mn-ea"/>
          <a:cs typeface="+mn-cs"/>
        </a:defRPr>
      </a:lvl2pPr>
      <a:lvl3pPr marL="2507516" algn="l" defTabSz="2507516" rtl="0" eaLnBrk="1" latinLnBrk="0" hangingPunct="1">
        <a:defRPr sz="4934" kern="1200">
          <a:solidFill>
            <a:schemeClr val="tx1"/>
          </a:solidFill>
          <a:latin typeface="+mn-lt"/>
          <a:ea typeface="+mn-ea"/>
          <a:cs typeface="+mn-cs"/>
        </a:defRPr>
      </a:lvl3pPr>
      <a:lvl4pPr marL="3761275" algn="l" defTabSz="2507516" rtl="0" eaLnBrk="1" latinLnBrk="0" hangingPunct="1">
        <a:defRPr sz="4934" kern="1200">
          <a:solidFill>
            <a:schemeClr val="tx1"/>
          </a:solidFill>
          <a:latin typeface="+mn-lt"/>
          <a:ea typeface="+mn-ea"/>
          <a:cs typeface="+mn-cs"/>
        </a:defRPr>
      </a:lvl4pPr>
      <a:lvl5pPr marL="5015033" algn="l" defTabSz="2507516" rtl="0" eaLnBrk="1" latinLnBrk="0" hangingPunct="1">
        <a:defRPr sz="4934" kern="1200">
          <a:solidFill>
            <a:schemeClr val="tx1"/>
          </a:solidFill>
          <a:latin typeface="+mn-lt"/>
          <a:ea typeface="+mn-ea"/>
          <a:cs typeface="+mn-cs"/>
        </a:defRPr>
      </a:lvl5pPr>
      <a:lvl6pPr marL="6268791" algn="l" defTabSz="2507516" rtl="0" eaLnBrk="1" latinLnBrk="0" hangingPunct="1">
        <a:defRPr sz="4934" kern="1200">
          <a:solidFill>
            <a:schemeClr val="tx1"/>
          </a:solidFill>
          <a:latin typeface="+mn-lt"/>
          <a:ea typeface="+mn-ea"/>
          <a:cs typeface="+mn-cs"/>
        </a:defRPr>
      </a:lvl6pPr>
      <a:lvl7pPr marL="7522549" algn="l" defTabSz="2507516" rtl="0" eaLnBrk="1" latinLnBrk="0" hangingPunct="1">
        <a:defRPr sz="4934" kern="1200">
          <a:solidFill>
            <a:schemeClr val="tx1"/>
          </a:solidFill>
          <a:latin typeface="+mn-lt"/>
          <a:ea typeface="+mn-ea"/>
          <a:cs typeface="+mn-cs"/>
        </a:defRPr>
      </a:lvl7pPr>
      <a:lvl8pPr marL="8776307" algn="l" defTabSz="2507516" rtl="0" eaLnBrk="1" latinLnBrk="0" hangingPunct="1">
        <a:defRPr sz="4934" kern="1200">
          <a:solidFill>
            <a:schemeClr val="tx1"/>
          </a:solidFill>
          <a:latin typeface="+mn-lt"/>
          <a:ea typeface="+mn-ea"/>
          <a:cs typeface="+mn-cs"/>
        </a:defRPr>
      </a:lvl8pPr>
      <a:lvl9pPr marL="10030065" algn="l" defTabSz="2507516" rtl="0" eaLnBrk="1" latinLnBrk="0" hangingPunct="1">
        <a:defRPr sz="49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65CD06-925D-4F42-A5E4-C3D3BA6C3054}"/>
              </a:ext>
            </a:extLst>
          </p:cNvPr>
          <p:cNvPicPr>
            <a:picLocks noChangeAspect="1"/>
          </p:cNvPicPr>
          <p:nvPr/>
        </p:nvPicPr>
        <p:blipFill>
          <a:blip r:embed="rId2"/>
          <a:stretch>
            <a:fillRect/>
          </a:stretch>
        </p:blipFill>
        <p:spPr>
          <a:xfrm>
            <a:off x="17040275" y="15713814"/>
            <a:ext cx="6929768" cy="3667413"/>
          </a:xfrm>
          <a:prstGeom prst="rect">
            <a:avLst/>
          </a:prstGeom>
        </p:spPr>
      </p:pic>
      <p:pic>
        <p:nvPicPr>
          <p:cNvPr id="13" name="Picture 12">
            <a:extLst>
              <a:ext uri="{FF2B5EF4-FFF2-40B4-BE49-F238E27FC236}">
                <a16:creationId xmlns:a16="http://schemas.microsoft.com/office/drawing/2014/main" id="{93C0FC45-E103-4B0F-9705-ABA74694B27E}"/>
              </a:ext>
            </a:extLst>
          </p:cNvPr>
          <p:cNvPicPr>
            <a:picLocks noChangeAspect="1"/>
          </p:cNvPicPr>
          <p:nvPr/>
        </p:nvPicPr>
        <p:blipFill>
          <a:blip r:embed="rId3"/>
          <a:stretch>
            <a:fillRect/>
          </a:stretch>
        </p:blipFill>
        <p:spPr>
          <a:xfrm>
            <a:off x="16964347" y="10711805"/>
            <a:ext cx="6806854" cy="3831531"/>
          </a:xfrm>
          <a:prstGeom prst="rect">
            <a:avLst/>
          </a:prstGeom>
        </p:spPr>
      </p:pic>
      <p:pic>
        <p:nvPicPr>
          <p:cNvPr id="10" name="Picture 9">
            <a:extLst>
              <a:ext uri="{FF2B5EF4-FFF2-40B4-BE49-F238E27FC236}">
                <a16:creationId xmlns:a16="http://schemas.microsoft.com/office/drawing/2014/main" id="{CC447F4E-1DF3-481A-B0D2-2BF5283710AC}"/>
              </a:ext>
            </a:extLst>
          </p:cNvPr>
          <p:cNvPicPr>
            <a:picLocks noChangeAspect="1"/>
          </p:cNvPicPr>
          <p:nvPr/>
        </p:nvPicPr>
        <p:blipFill>
          <a:blip r:embed="rId4"/>
          <a:stretch>
            <a:fillRect/>
          </a:stretch>
        </p:blipFill>
        <p:spPr>
          <a:xfrm>
            <a:off x="16964347" y="5709796"/>
            <a:ext cx="6771514" cy="3831531"/>
          </a:xfrm>
          <a:prstGeom prst="rect">
            <a:avLst/>
          </a:prstGeom>
        </p:spPr>
      </p:pic>
      <p:sp>
        <p:nvSpPr>
          <p:cNvPr id="82" name="Rectangle 81">
            <a:extLst>
              <a:ext uri="{FF2B5EF4-FFF2-40B4-BE49-F238E27FC236}">
                <a16:creationId xmlns:a16="http://schemas.microsoft.com/office/drawing/2014/main" id="{6D7E552C-1772-4823-85F9-F890B5C38EB1}"/>
              </a:ext>
            </a:extLst>
          </p:cNvPr>
          <p:cNvSpPr/>
          <p:nvPr/>
        </p:nvSpPr>
        <p:spPr>
          <a:xfrm flipH="1">
            <a:off x="6146" y="0"/>
            <a:ext cx="529556" cy="2194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24"/>
          </a:p>
        </p:txBody>
      </p:sp>
      <p:sp>
        <p:nvSpPr>
          <p:cNvPr id="80" name="Text Placeholder 5">
            <a:extLst>
              <a:ext uri="{FF2B5EF4-FFF2-40B4-BE49-F238E27FC236}">
                <a16:creationId xmlns:a16="http://schemas.microsoft.com/office/drawing/2014/main" id="{1A8FFF05-7729-4D05-983F-6F58701A5B70}"/>
              </a:ext>
            </a:extLst>
          </p:cNvPr>
          <p:cNvSpPr txBox="1"/>
          <p:nvPr/>
        </p:nvSpPr>
        <p:spPr>
          <a:xfrm>
            <a:off x="4267200" y="631743"/>
            <a:ext cx="24384000" cy="1958293"/>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507516">
              <a:spcBef>
                <a:spcPct val="20000"/>
              </a:spcBef>
              <a:defRPr/>
            </a:pPr>
            <a:r>
              <a:rPr lang="en-US" sz="5700" b="1" dirty="0">
                <a:solidFill>
                  <a:schemeClr val="tx1"/>
                </a:solidFill>
                <a:latin typeface="Quattrocento" panose="02020802030000000404" pitchFamily="18" charset="0"/>
              </a:rPr>
              <a:t>New York State Lottery</a:t>
            </a:r>
          </a:p>
          <a:p>
            <a:pPr algn="ctr" defTabSz="2507516">
              <a:spcBef>
                <a:spcPct val="20000"/>
              </a:spcBef>
              <a:defRPr/>
            </a:pPr>
            <a:r>
              <a:rPr lang="en-US" sz="5700" b="1" dirty="0">
                <a:solidFill>
                  <a:schemeClr val="tx1"/>
                </a:solidFill>
                <a:latin typeface="Quattrocento" panose="02020802030000000404" pitchFamily="18" charset="0"/>
              </a:rPr>
              <a:t>Funding Towards Education</a:t>
            </a:r>
          </a:p>
        </p:txBody>
      </p:sp>
      <p:sp>
        <p:nvSpPr>
          <p:cNvPr id="81" name="Text Placeholder 5">
            <a:extLst>
              <a:ext uri="{FF2B5EF4-FFF2-40B4-BE49-F238E27FC236}">
                <a16:creationId xmlns:a16="http://schemas.microsoft.com/office/drawing/2014/main" id="{56A3DA81-3205-421F-9DA5-CDD43B4A3FAF}"/>
              </a:ext>
            </a:extLst>
          </p:cNvPr>
          <p:cNvSpPr txBox="1"/>
          <p:nvPr/>
        </p:nvSpPr>
        <p:spPr>
          <a:xfrm>
            <a:off x="4267200" y="2720207"/>
            <a:ext cx="24384000" cy="1264192"/>
          </a:xfrm>
          <a:prstGeom prst="rect">
            <a:avLst/>
          </a:prstGeom>
        </p:spPr>
        <p:txBody>
          <a:bodyPr wrap="square"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3700" dirty="0">
                <a:solidFill>
                  <a:schemeClr val="tx1"/>
                </a:solidFill>
                <a:latin typeface="Quattrocento Sans" panose="020B0502050000020003" pitchFamily="34" charset="0"/>
                <a:cs typeface="Arial" pitchFamily="34" charset="0"/>
              </a:rPr>
              <a:t>By Jay Casey</a:t>
            </a:r>
          </a:p>
          <a:p>
            <a:pPr algn="ctr">
              <a:defRPr/>
            </a:pPr>
            <a:r>
              <a:rPr lang="en-US" sz="3700" dirty="0">
                <a:solidFill>
                  <a:schemeClr val="tx1"/>
                </a:solidFill>
                <a:latin typeface="Quattrocento Sans" panose="020B0502050000020003" pitchFamily="34" charset="0"/>
                <a:cs typeface="Arial" pitchFamily="34" charset="0"/>
              </a:rPr>
              <a:t>State University of New York at Fredonia, Mentor: Dr. Amber Powell</a:t>
            </a:r>
          </a:p>
        </p:txBody>
      </p:sp>
      <p:sp>
        <p:nvSpPr>
          <p:cNvPr id="53" name="TextBox 19">
            <a:extLst>
              <a:ext uri="{FF2B5EF4-FFF2-40B4-BE49-F238E27FC236}">
                <a16:creationId xmlns:a16="http://schemas.microsoft.com/office/drawing/2014/main" id="{5FC06FC9-CAC2-4587-A6C7-2139AE7040E1}"/>
              </a:ext>
            </a:extLst>
          </p:cNvPr>
          <p:cNvSpPr txBox="1">
            <a:spLocks noChangeArrowheads="1"/>
          </p:cNvSpPr>
          <p:nvPr/>
        </p:nvSpPr>
        <p:spPr bwMode="auto">
          <a:xfrm>
            <a:off x="1347557" y="5255138"/>
            <a:ext cx="7172826" cy="799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2475" dirty="0">
                <a:latin typeface="Times New Roman" panose="02020603050405020304" pitchFamily="18" charset="0"/>
                <a:cs typeface="Times New Roman" panose="02020603050405020304" pitchFamily="18" charset="0"/>
              </a:rPr>
              <a:t>This project is about checking if the lottery education funding in New York state is fair based on the county population size and poverty rates. In New York, lottery funding is used a lot for education programs, but people are wondering if it's fair or not. This project aims to see if the lottery money given to counties in New York is different depending on the population and poverty rates. Data was gathered on lottery education funding, county populations, and poverty percentages from different counties in Western New York and analyzed with correlation testing. These results will be useful in figuring out if the lottery system in New York is fair or not and help with giving education resources in a more balanced manner.</a:t>
            </a:r>
          </a:p>
        </p:txBody>
      </p:sp>
      <p:sp>
        <p:nvSpPr>
          <p:cNvPr id="54" name="Rectangle 10">
            <a:extLst>
              <a:ext uri="{FF2B5EF4-FFF2-40B4-BE49-F238E27FC236}">
                <a16:creationId xmlns:a16="http://schemas.microsoft.com/office/drawing/2014/main" id="{4804540C-AABA-457C-88EF-3512E7CCEC60}"/>
              </a:ext>
            </a:extLst>
          </p:cNvPr>
          <p:cNvSpPr>
            <a:spLocks noChangeArrowheads="1"/>
          </p:cNvSpPr>
          <p:nvPr/>
        </p:nvSpPr>
        <p:spPr bwMode="auto">
          <a:xfrm>
            <a:off x="1347557" y="4572000"/>
            <a:ext cx="7158618" cy="642852"/>
          </a:xfrm>
          <a:prstGeom prst="rect">
            <a:avLst/>
          </a:prstGeom>
          <a:solidFill>
            <a:schemeClr val="accent5"/>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Arial" panose="020B0604020202020204" pitchFamily="34" charset="0"/>
                <a:cs typeface="Arial" panose="020B0604020202020204" pitchFamily="34" charset="0"/>
              </a:rPr>
              <a:t>Abstract</a:t>
            </a:r>
          </a:p>
        </p:txBody>
      </p:sp>
      <p:sp>
        <p:nvSpPr>
          <p:cNvPr id="88" name="Rectangle 10">
            <a:extLst>
              <a:ext uri="{FF2B5EF4-FFF2-40B4-BE49-F238E27FC236}">
                <a16:creationId xmlns:a16="http://schemas.microsoft.com/office/drawing/2014/main" id="{971C1DFB-15E8-4014-9132-6DF5B858E418}"/>
              </a:ext>
            </a:extLst>
          </p:cNvPr>
          <p:cNvSpPr>
            <a:spLocks noChangeArrowheads="1"/>
          </p:cNvSpPr>
          <p:nvPr/>
        </p:nvSpPr>
        <p:spPr bwMode="auto">
          <a:xfrm>
            <a:off x="9318032" y="4572000"/>
            <a:ext cx="6771514" cy="609600"/>
          </a:xfrm>
          <a:prstGeom prst="rect">
            <a:avLst/>
          </a:prstGeom>
          <a:solidFill>
            <a:schemeClr val="accent5"/>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Arial" panose="020B0604020202020204" pitchFamily="34" charset="0"/>
                <a:cs typeface="Arial" panose="020B0604020202020204" pitchFamily="34" charset="0"/>
              </a:rPr>
              <a:t>Methodology</a:t>
            </a:r>
          </a:p>
        </p:txBody>
      </p:sp>
      <p:sp>
        <p:nvSpPr>
          <p:cNvPr id="90" name="Rectangle 10">
            <a:extLst>
              <a:ext uri="{FF2B5EF4-FFF2-40B4-BE49-F238E27FC236}">
                <a16:creationId xmlns:a16="http://schemas.microsoft.com/office/drawing/2014/main" id="{263B9E9C-5305-43DF-8CF4-3D140713A4EE}"/>
              </a:ext>
            </a:extLst>
          </p:cNvPr>
          <p:cNvSpPr>
            <a:spLocks noChangeArrowheads="1"/>
          </p:cNvSpPr>
          <p:nvPr/>
        </p:nvSpPr>
        <p:spPr bwMode="auto">
          <a:xfrm>
            <a:off x="16901404" y="4572000"/>
            <a:ext cx="6771514" cy="609600"/>
          </a:xfrm>
          <a:prstGeom prst="rect">
            <a:avLst/>
          </a:prstGeom>
          <a:solidFill>
            <a:schemeClr val="accent5"/>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Arial" panose="020B0604020202020204" pitchFamily="34" charset="0"/>
                <a:cs typeface="Arial" panose="020B0604020202020204" pitchFamily="34" charset="0"/>
              </a:rPr>
              <a:t>Maps</a:t>
            </a:r>
          </a:p>
        </p:txBody>
      </p:sp>
      <p:sp>
        <p:nvSpPr>
          <p:cNvPr id="92" name="Rectangle 10">
            <a:extLst>
              <a:ext uri="{FF2B5EF4-FFF2-40B4-BE49-F238E27FC236}">
                <a16:creationId xmlns:a16="http://schemas.microsoft.com/office/drawing/2014/main" id="{9412E71C-1B47-4512-BD1D-03CC3DCFBEB7}"/>
              </a:ext>
            </a:extLst>
          </p:cNvPr>
          <p:cNvSpPr>
            <a:spLocks noChangeArrowheads="1"/>
          </p:cNvSpPr>
          <p:nvPr/>
        </p:nvSpPr>
        <p:spPr bwMode="auto">
          <a:xfrm>
            <a:off x="24484772" y="4572000"/>
            <a:ext cx="7164161" cy="609600"/>
          </a:xfrm>
          <a:prstGeom prst="rect">
            <a:avLst/>
          </a:prstGeom>
          <a:solidFill>
            <a:schemeClr val="accent5"/>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Arial" panose="020B0604020202020204" pitchFamily="34" charset="0"/>
                <a:cs typeface="Arial" panose="020B0604020202020204" pitchFamily="34" charset="0"/>
              </a:rPr>
              <a:t>Conclusion</a:t>
            </a:r>
          </a:p>
        </p:txBody>
      </p:sp>
      <p:sp>
        <p:nvSpPr>
          <p:cNvPr id="96" name="Rectangle 10">
            <a:extLst>
              <a:ext uri="{FF2B5EF4-FFF2-40B4-BE49-F238E27FC236}">
                <a16:creationId xmlns:a16="http://schemas.microsoft.com/office/drawing/2014/main" id="{4D700BB5-24A3-4FED-BA73-E8F14C76EF8B}"/>
              </a:ext>
            </a:extLst>
          </p:cNvPr>
          <p:cNvSpPr>
            <a:spLocks noChangeArrowheads="1"/>
          </p:cNvSpPr>
          <p:nvPr/>
        </p:nvSpPr>
        <p:spPr bwMode="auto">
          <a:xfrm>
            <a:off x="24525926" y="18047760"/>
            <a:ext cx="7164160" cy="609600"/>
          </a:xfrm>
          <a:prstGeom prst="rect">
            <a:avLst/>
          </a:prstGeom>
          <a:solidFill>
            <a:schemeClr val="accent5"/>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Arial" panose="020B0604020202020204" pitchFamily="34" charset="0"/>
                <a:cs typeface="Arial" panose="020B0604020202020204" pitchFamily="34" charset="0"/>
              </a:rPr>
              <a:t>Acknowledgements</a:t>
            </a:r>
          </a:p>
        </p:txBody>
      </p:sp>
      <p:pic>
        <p:nvPicPr>
          <p:cNvPr id="1028" name="Picture 4" descr="Fredonia Math">
            <a:extLst>
              <a:ext uri="{FF2B5EF4-FFF2-40B4-BE49-F238E27FC236}">
                <a16:creationId xmlns:a16="http://schemas.microsoft.com/office/drawing/2014/main" id="{61DA4805-C6E4-4CE6-8456-399D5CAB1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379" y="303919"/>
            <a:ext cx="3980974" cy="3963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fredonia.edu/sites/default/files/section/about/offices/marketing-and-communications/_files/logos/2019_logos/fredonia-logo-stacked-2c-web.png">
            <a:extLst>
              <a:ext uri="{FF2B5EF4-FFF2-40B4-BE49-F238E27FC236}">
                <a16:creationId xmlns:a16="http://schemas.microsoft.com/office/drawing/2014/main" id="{DB979CFE-47FF-481A-AB8C-BDD7AFC1091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70043" y="418241"/>
            <a:ext cx="7772400" cy="373463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10">
            <a:extLst>
              <a:ext uri="{FF2B5EF4-FFF2-40B4-BE49-F238E27FC236}">
                <a16:creationId xmlns:a16="http://schemas.microsoft.com/office/drawing/2014/main" id="{50614B1C-57A2-41CA-90A4-9BBA2F8C5AED}"/>
              </a:ext>
            </a:extLst>
          </p:cNvPr>
          <p:cNvSpPr>
            <a:spLocks noChangeArrowheads="1"/>
          </p:cNvSpPr>
          <p:nvPr/>
        </p:nvSpPr>
        <p:spPr bwMode="auto">
          <a:xfrm>
            <a:off x="1347557" y="13449148"/>
            <a:ext cx="7172826" cy="649886"/>
          </a:xfrm>
          <a:prstGeom prst="rect">
            <a:avLst/>
          </a:prstGeom>
          <a:solidFill>
            <a:schemeClr val="accent5"/>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Arial" panose="020B0604020202020204" pitchFamily="34" charset="0"/>
                <a:cs typeface="Arial" panose="020B0604020202020204" pitchFamily="34" charset="0"/>
              </a:rPr>
              <a:t>Introduction</a:t>
            </a:r>
          </a:p>
        </p:txBody>
      </p:sp>
      <p:sp>
        <p:nvSpPr>
          <p:cNvPr id="5" name="TextBox 19">
            <a:extLst>
              <a:ext uri="{FF2B5EF4-FFF2-40B4-BE49-F238E27FC236}">
                <a16:creationId xmlns:a16="http://schemas.microsoft.com/office/drawing/2014/main" id="{241683B0-A622-C800-32A5-C8E138DEE46C}"/>
              </a:ext>
            </a:extLst>
          </p:cNvPr>
          <p:cNvSpPr txBox="1">
            <a:spLocks noChangeArrowheads="1"/>
          </p:cNvSpPr>
          <p:nvPr/>
        </p:nvSpPr>
        <p:spPr bwMode="auto">
          <a:xfrm>
            <a:off x="17005798" y="9705304"/>
            <a:ext cx="6667119" cy="86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75" dirty="0">
                <a:latin typeface="Times New Roman" panose="02020603050405020304" pitchFamily="18" charset="0"/>
                <a:cs typeface="Times New Roman" panose="02020603050405020304" pitchFamily="18" charset="0"/>
              </a:rPr>
              <a:t>Figure 1: </a:t>
            </a:r>
            <a:r>
              <a:rPr lang="en-US" sz="2475">
                <a:latin typeface="Times New Roman" panose="02020603050405020304" pitchFamily="18" charset="0"/>
                <a:cs typeface="Times New Roman" panose="02020603050405020304" pitchFamily="18" charset="0"/>
              </a:rPr>
              <a:t>Choropleth Graph </a:t>
            </a:r>
            <a:r>
              <a:rPr lang="en-US" sz="2475" dirty="0">
                <a:latin typeface="Times New Roman" panose="02020603050405020304" pitchFamily="18" charset="0"/>
                <a:cs typeface="Times New Roman" panose="02020603050405020304" pitchFamily="18" charset="0"/>
              </a:rPr>
              <a:t>of Lottery Education Aid by County in Western New York </a:t>
            </a:r>
          </a:p>
        </p:txBody>
      </p:sp>
      <p:sp>
        <p:nvSpPr>
          <p:cNvPr id="6" name="TextBox 19">
            <a:extLst>
              <a:ext uri="{FF2B5EF4-FFF2-40B4-BE49-F238E27FC236}">
                <a16:creationId xmlns:a16="http://schemas.microsoft.com/office/drawing/2014/main" id="{97C5E488-8011-6804-084A-3E8077E24ECD}"/>
              </a:ext>
            </a:extLst>
          </p:cNvPr>
          <p:cNvSpPr txBox="1">
            <a:spLocks noChangeArrowheads="1"/>
          </p:cNvSpPr>
          <p:nvPr/>
        </p:nvSpPr>
        <p:spPr bwMode="auto">
          <a:xfrm>
            <a:off x="17015324" y="14703038"/>
            <a:ext cx="6515100" cy="86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75" dirty="0">
                <a:latin typeface="Times New Roman" panose="02020603050405020304" pitchFamily="18" charset="0"/>
                <a:cs typeface="Times New Roman" panose="02020603050405020304" pitchFamily="18" charset="0"/>
              </a:rPr>
              <a:t>Figure 2: Choropleth Graph of Population Density by County in Western New York </a:t>
            </a:r>
          </a:p>
        </p:txBody>
      </p:sp>
      <p:sp>
        <p:nvSpPr>
          <p:cNvPr id="7" name="TextBox 19">
            <a:extLst>
              <a:ext uri="{FF2B5EF4-FFF2-40B4-BE49-F238E27FC236}">
                <a16:creationId xmlns:a16="http://schemas.microsoft.com/office/drawing/2014/main" id="{1395B4DC-4C8E-EA53-3497-42AABF2BFD93}"/>
              </a:ext>
            </a:extLst>
          </p:cNvPr>
          <p:cNvSpPr txBox="1">
            <a:spLocks noChangeArrowheads="1"/>
          </p:cNvSpPr>
          <p:nvPr/>
        </p:nvSpPr>
        <p:spPr bwMode="auto">
          <a:xfrm>
            <a:off x="17005798" y="19696497"/>
            <a:ext cx="6515100" cy="86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75" dirty="0">
                <a:latin typeface="Times New Roman" panose="02020603050405020304" pitchFamily="18" charset="0"/>
                <a:cs typeface="Times New Roman" panose="02020603050405020304" pitchFamily="18" charset="0"/>
              </a:rPr>
              <a:t>Figure 3: Choropleth Graph of the Percentage of Poverty within Counties of Western New York </a:t>
            </a:r>
          </a:p>
        </p:txBody>
      </p:sp>
      <p:sp>
        <p:nvSpPr>
          <p:cNvPr id="8" name="TextBox 19">
            <a:extLst>
              <a:ext uri="{FF2B5EF4-FFF2-40B4-BE49-F238E27FC236}">
                <a16:creationId xmlns:a16="http://schemas.microsoft.com/office/drawing/2014/main" id="{F21EF6B3-945B-629A-DB00-B34B4EBE038F}"/>
              </a:ext>
            </a:extLst>
          </p:cNvPr>
          <p:cNvSpPr txBox="1">
            <a:spLocks noChangeArrowheads="1"/>
          </p:cNvSpPr>
          <p:nvPr/>
        </p:nvSpPr>
        <p:spPr bwMode="auto">
          <a:xfrm>
            <a:off x="1352590" y="14301576"/>
            <a:ext cx="7138380" cy="684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2475" dirty="0">
                <a:latin typeface="Times New Roman" panose="02020603050405020304" pitchFamily="18" charset="0"/>
                <a:cs typeface="Times New Roman" panose="02020603050405020304" pitchFamily="18" charset="0"/>
              </a:rPr>
              <a:t>A major headline for the New York lottery is their contributions toward the public school system. While many think this is a blessing, it is unclear how accurate the funds are being distributed among the many school districts that exist in the state. The New York Lottery website states, “It takes into account both a school district's size and its income level.” However, there is no laid- out formula that its disbursement seems to follow. This project is going to take a deep dive into the factors listed on the lottery’s website with a focus on counties in the Western New York region, and test just how correlated they are. </a:t>
            </a:r>
          </a:p>
        </p:txBody>
      </p:sp>
      <p:sp>
        <p:nvSpPr>
          <p:cNvPr id="11" name="Rectangle 10">
            <a:extLst>
              <a:ext uri="{FF2B5EF4-FFF2-40B4-BE49-F238E27FC236}">
                <a16:creationId xmlns:a16="http://schemas.microsoft.com/office/drawing/2014/main" id="{D6A558B5-9707-F1C0-18B5-0142CBC0D0AA}"/>
              </a:ext>
            </a:extLst>
          </p:cNvPr>
          <p:cNvSpPr>
            <a:spLocks noChangeArrowheads="1"/>
          </p:cNvSpPr>
          <p:nvPr/>
        </p:nvSpPr>
        <p:spPr bwMode="auto">
          <a:xfrm>
            <a:off x="9359284" y="10954332"/>
            <a:ext cx="6771514" cy="609600"/>
          </a:xfrm>
          <a:prstGeom prst="rect">
            <a:avLst/>
          </a:prstGeom>
          <a:solidFill>
            <a:schemeClr val="accent5"/>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Arial" panose="020B0604020202020204" pitchFamily="34" charset="0"/>
                <a:cs typeface="Arial" panose="020B0604020202020204" pitchFamily="34" charset="0"/>
              </a:rPr>
              <a:t>Results</a:t>
            </a:r>
          </a:p>
        </p:txBody>
      </p:sp>
      <p:sp>
        <p:nvSpPr>
          <p:cNvPr id="9" name="Rectangle 10">
            <a:extLst>
              <a:ext uri="{FF2B5EF4-FFF2-40B4-BE49-F238E27FC236}">
                <a16:creationId xmlns:a16="http://schemas.microsoft.com/office/drawing/2014/main" id="{DB58B19F-30D7-74DE-4649-9444BA19CD29}"/>
              </a:ext>
            </a:extLst>
          </p:cNvPr>
          <p:cNvSpPr>
            <a:spLocks noChangeArrowheads="1"/>
          </p:cNvSpPr>
          <p:nvPr/>
        </p:nvSpPr>
        <p:spPr bwMode="auto">
          <a:xfrm>
            <a:off x="24525066" y="8897877"/>
            <a:ext cx="7164161" cy="609600"/>
          </a:xfrm>
          <a:prstGeom prst="rect">
            <a:avLst/>
          </a:prstGeom>
          <a:solidFill>
            <a:schemeClr val="accent5"/>
          </a:solidFill>
          <a:ln w="12700">
            <a:noFill/>
            <a:miter lim="800000"/>
          </a:ln>
        </p:spPr>
        <p:txBody>
          <a:bodyPr wrap="none" lIns="182880" tIns="48768" rIns="182880" bIns="45709" anchor="ctr" anchorCtr="0"/>
          <a:lstStyle>
            <a:defPPr>
              <a:defRPr kern="1200"/>
            </a:defPPr>
          </a:lstStyle>
          <a:p>
            <a:pPr algn="ctr" defTabSz="3135215">
              <a:defRPr/>
            </a:pPr>
            <a:r>
              <a:rPr lang="en-US" sz="2400" b="1" dirty="0">
                <a:solidFill>
                  <a:schemeClr val="bg1"/>
                </a:solidFill>
                <a:latin typeface="Arial" panose="020B0604020202020204" pitchFamily="34" charset="0"/>
                <a:cs typeface="Arial" panose="020B0604020202020204" pitchFamily="34" charset="0"/>
              </a:rPr>
              <a:t>Future Work and Limitations</a:t>
            </a:r>
          </a:p>
        </p:txBody>
      </p:sp>
      <p:sp>
        <p:nvSpPr>
          <p:cNvPr id="14" name="TextBox 19">
            <a:extLst>
              <a:ext uri="{FF2B5EF4-FFF2-40B4-BE49-F238E27FC236}">
                <a16:creationId xmlns:a16="http://schemas.microsoft.com/office/drawing/2014/main" id="{46BB9BDB-8C89-1F14-CB01-08384BD7C455}"/>
              </a:ext>
            </a:extLst>
          </p:cNvPr>
          <p:cNvSpPr txBox="1">
            <a:spLocks noChangeArrowheads="1"/>
          </p:cNvSpPr>
          <p:nvPr/>
        </p:nvSpPr>
        <p:spPr bwMode="auto">
          <a:xfrm>
            <a:off x="24525926" y="9804285"/>
            <a:ext cx="7164160" cy="799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2475" dirty="0">
                <a:latin typeface="Times New Roman" panose="02020603050405020304" pitchFamily="18" charset="0"/>
                <a:cs typeface="Times New Roman" panose="02020603050405020304" pitchFamily="18" charset="0"/>
              </a:rPr>
              <a:t>For the model, the data used was limited to the Western New York region in 2019. This was done because the data provided by the NYS Lottery chose to combine the counties within NYC into one large category, and 2019 was the most recent school year before the COVID-19 pandemic. This threw off the scaling and created a large problem within my testing. If given more time, this project could use the entirety of New York to make a more inclusive demonstration of how the funds are being distributed, as well as make a time series to include multiple years. Beyond statistical analysis, this project could propose a new method of distributing the funds that consider poverty rates and population in a more effective way. </a:t>
            </a:r>
          </a:p>
        </p:txBody>
      </p:sp>
      <p:sp>
        <p:nvSpPr>
          <p:cNvPr id="33" name="TextBox 19">
            <a:extLst>
              <a:ext uri="{FF2B5EF4-FFF2-40B4-BE49-F238E27FC236}">
                <a16:creationId xmlns:a16="http://schemas.microsoft.com/office/drawing/2014/main" id="{B2814D60-7543-4003-8F31-9DBAB34C8F8F}"/>
              </a:ext>
            </a:extLst>
          </p:cNvPr>
          <p:cNvSpPr txBox="1">
            <a:spLocks noChangeArrowheads="1"/>
          </p:cNvSpPr>
          <p:nvPr/>
        </p:nvSpPr>
        <p:spPr bwMode="auto">
          <a:xfrm>
            <a:off x="9255008" y="5214852"/>
            <a:ext cx="6771514" cy="570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342900" indent="-342900" algn="just">
              <a:lnSpc>
                <a:spcPct val="150000"/>
              </a:lnSpc>
              <a:buFont typeface="Arial" panose="020B0604020202020204" pitchFamily="34" charset="0"/>
              <a:buChar char="•"/>
            </a:pPr>
            <a:r>
              <a:rPr lang="en-US" sz="2475" dirty="0">
                <a:latin typeface="Times New Roman" panose="02020603050405020304" pitchFamily="18" charset="0"/>
                <a:cs typeface="Times New Roman" panose="02020603050405020304" pitchFamily="18" charset="0"/>
              </a:rPr>
              <a:t>Data Gathered from NYS Lottery, Federal Reserve Economic Data, and NY Demographics</a:t>
            </a:r>
          </a:p>
          <a:p>
            <a:pPr marL="342900" indent="-342900" algn="just">
              <a:lnSpc>
                <a:spcPct val="150000"/>
              </a:lnSpc>
              <a:buFont typeface="Arial" panose="020B0604020202020204" pitchFamily="34" charset="0"/>
              <a:buChar char="•"/>
            </a:pPr>
            <a:r>
              <a:rPr lang="en-US" sz="2475" dirty="0">
                <a:latin typeface="Times New Roman" panose="02020603050405020304" pitchFamily="18" charset="0"/>
                <a:cs typeface="Times New Roman" panose="02020603050405020304" pitchFamily="18" charset="0"/>
              </a:rPr>
              <a:t>Data Manipulated using Excel Queries and R-Studio</a:t>
            </a:r>
          </a:p>
          <a:p>
            <a:pPr marL="342900" indent="-342900" algn="just">
              <a:lnSpc>
                <a:spcPct val="150000"/>
              </a:lnSpc>
              <a:buFont typeface="Arial" panose="020B0604020202020204" pitchFamily="34" charset="0"/>
              <a:buChar char="•"/>
            </a:pPr>
            <a:r>
              <a:rPr lang="en-US" sz="2475" dirty="0">
                <a:latin typeface="Times New Roman" panose="02020603050405020304" pitchFamily="18" charset="0"/>
                <a:cs typeface="Times New Roman" panose="02020603050405020304" pitchFamily="18" charset="0"/>
              </a:rPr>
              <a:t>Created Choropleth plot to show the density by county of explanatory variables</a:t>
            </a:r>
          </a:p>
          <a:p>
            <a:pPr marL="342900" indent="-342900" algn="just">
              <a:lnSpc>
                <a:spcPct val="150000"/>
              </a:lnSpc>
              <a:buFont typeface="Arial" panose="020B0604020202020204" pitchFamily="34" charset="0"/>
              <a:buChar char="•"/>
            </a:pPr>
            <a:r>
              <a:rPr lang="en-US" sz="2475" dirty="0">
                <a:latin typeface="Times New Roman" panose="02020603050405020304" pitchFamily="18" charset="0"/>
                <a:cs typeface="Times New Roman" panose="02020603050405020304" pitchFamily="18" charset="0"/>
              </a:rPr>
              <a:t>Conducted Logarithm transformations to improve testing conditions</a:t>
            </a:r>
          </a:p>
          <a:p>
            <a:pPr marL="342900" indent="-342900" algn="just">
              <a:lnSpc>
                <a:spcPct val="150000"/>
              </a:lnSpc>
              <a:buFont typeface="Arial" panose="020B0604020202020204" pitchFamily="34" charset="0"/>
              <a:buChar char="•"/>
            </a:pPr>
            <a:r>
              <a:rPr lang="en-US" sz="2475" dirty="0">
                <a:latin typeface="Times New Roman" panose="02020603050405020304" pitchFamily="18" charset="0"/>
                <a:cs typeface="Times New Roman" panose="02020603050405020304" pitchFamily="18" charset="0"/>
              </a:rPr>
              <a:t>Conducted correlation testing on Population and Poverty with Lottery as a response</a:t>
            </a:r>
          </a:p>
        </p:txBody>
      </p:sp>
      <p:sp>
        <p:nvSpPr>
          <p:cNvPr id="34" name="TextBox 19">
            <a:extLst>
              <a:ext uri="{FF2B5EF4-FFF2-40B4-BE49-F238E27FC236}">
                <a16:creationId xmlns:a16="http://schemas.microsoft.com/office/drawing/2014/main" id="{5A54F3C9-9314-4269-9AB5-D3B591798FE4}"/>
              </a:ext>
            </a:extLst>
          </p:cNvPr>
          <p:cNvSpPr txBox="1">
            <a:spLocks noChangeArrowheads="1"/>
          </p:cNvSpPr>
          <p:nvPr/>
        </p:nvSpPr>
        <p:spPr bwMode="auto">
          <a:xfrm>
            <a:off x="24540697" y="18931767"/>
            <a:ext cx="7149873" cy="284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2475" dirty="0">
                <a:latin typeface="Times New Roman" panose="02020603050405020304" pitchFamily="18" charset="0"/>
                <a:cs typeface="Times New Roman" panose="02020603050405020304" pitchFamily="18" charset="0"/>
              </a:rPr>
              <a:t>Thank you Dr. Amber Powell for your continued support and guidance throughout this project and my academic career. Data was provided by NYS lottery, Federal Reserve Economic Data, and NY Demographics via their websites. </a:t>
            </a:r>
          </a:p>
        </p:txBody>
      </p:sp>
      <p:sp>
        <p:nvSpPr>
          <p:cNvPr id="38" name="TextBox 19">
            <a:extLst>
              <a:ext uri="{FF2B5EF4-FFF2-40B4-BE49-F238E27FC236}">
                <a16:creationId xmlns:a16="http://schemas.microsoft.com/office/drawing/2014/main" id="{4E583FED-105A-4D7C-8AB6-81D275B4C214}"/>
              </a:ext>
            </a:extLst>
          </p:cNvPr>
          <p:cNvSpPr txBox="1">
            <a:spLocks noChangeArrowheads="1"/>
          </p:cNvSpPr>
          <p:nvPr/>
        </p:nvSpPr>
        <p:spPr bwMode="auto">
          <a:xfrm>
            <a:off x="9379866" y="11489995"/>
            <a:ext cx="6771513" cy="1027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2475" dirty="0">
                <a:latin typeface="Times New Roman" panose="02020603050405020304" pitchFamily="18" charset="0"/>
                <a:cs typeface="Times New Roman" panose="02020603050405020304" pitchFamily="18" charset="0"/>
              </a:rPr>
              <a:t>The statistical analysis found that Lottery Aid and Population are highly positively correlated, while Lottery Aid and Poverty were not correlated. This result was supported by correlation testing and visually demonstrated in Figure 1 and Figure 2.</a:t>
            </a:r>
          </a:p>
          <a:p>
            <a:pPr algn="just">
              <a:lnSpc>
                <a:spcPct val="150000"/>
              </a:lnSpc>
            </a:pPr>
            <a:r>
              <a:rPr lang="en-US" sz="2475" dirty="0">
                <a:latin typeface="Times New Roman" panose="02020603050405020304" pitchFamily="18" charset="0"/>
                <a:cs typeface="Times New Roman" panose="02020603050405020304" pitchFamily="18" charset="0"/>
              </a:rPr>
              <a:t>It is important to note that the conditions for correlation were not entirely satisfied, but there were no issues of multicollinearity between the explanatory variables.</a:t>
            </a:r>
          </a:p>
          <a:p>
            <a:pPr algn="just">
              <a:lnSpc>
                <a:spcPct val="150000"/>
              </a:lnSpc>
            </a:pPr>
            <a:r>
              <a:rPr lang="en-US" sz="2475" dirty="0">
                <a:latin typeface="Times New Roman" panose="02020603050405020304" pitchFamily="18" charset="0"/>
                <a:cs typeface="Times New Roman" panose="02020603050405020304" pitchFamily="18" charset="0"/>
              </a:rPr>
              <a:t>Overall, these findings suggest that Lottery Aid may be more effective in targeting areas with high population densities rather than areas with high poverty rates.</a:t>
            </a:r>
          </a:p>
          <a:p>
            <a:pPr algn="just">
              <a:lnSpc>
                <a:spcPct val="150000"/>
              </a:lnSpc>
            </a:pPr>
            <a:r>
              <a:rPr lang="en-US" sz="2475" dirty="0">
                <a:latin typeface="Times New Roman" panose="02020603050405020304" pitchFamily="18" charset="0"/>
                <a:cs typeface="Times New Roman" panose="02020603050405020304" pitchFamily="18" charset="0"/>
              </a:rPr>
              <a:t>Comparing Figures 1 and 2 shows a strong correlation between Lottery Aid and Population, while comparing Figure 1 and 3 indicates no clear relationship between Lottery Aid and Poverty Percent.</a:t>
            </a:r>
          </a:p>
        </p:txBody>
      </p:sp>
      <p:sp>
        <p:nvSpPr>
          <p:cNvPr id="39" name="Rectangle 38">
            <a:extLst>
              <a:ext uri="{FF2B5EF4-FFF2-40B4-BE49-F238E27FC236}">
                <a16:creationId xmlns:a16="http://schemas.microsoft.com/office/drawing/2014/main" id="{D568377F-F050-42AB-A5B4-9AC8E15D02A6}"/>
              </a:ext>
            </a:extLst>
          </p:cNvPr>
          <p:cNvSpPr/>
          <p:nvPr/>
        </p:nvSpPr>
        <p:spPr>
          <a:xfrm flipH="1">
            <a:off x="32389383" y="0"/>
            <a:ext cx="529556" cy="2194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24"/>
          </a:p>
        </p:txBody>
      </p:sp>
      <p:sp>
        <p:nvSpPr>
          <p:cNvPr id="42" name="TextBox 19">
            <a:extLst>
              <a:ext uri="{FF2B5EF4-FFF2-40B4-BE49-F238E27FC236}">
                <a16:creationId xmlns:a16="http://schemas.microsoft.com/office/drawing/2014/main" id="{2615F411-079A-4686-9370-89B8D1AC8EE7}"/>
              </a:ext>
            </a:extLst>
          </p:cNvPr>
          <p:cNvSpPr txBox="1">
            <a:spLocks noChangeArrowheads="1"/>
          </p:cNvSpPr>
          <p:nvPr/>
        </p:nvSpPr>
        <p:spPr bwMode="auto">
          <a:xfrm>
            <a:off x="24506876" y="5210175"/>
            <a:ext cx="7172826" cy="342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2475" dirty="0">
                <a:latin typeface="Times New Roman" panose="02020603050405020304" pitchFamily="18" charset="0"/>
                <a:cs typeface="Times New Roman" panose="02020603050405020304" pitchFamily="18" charset="0"/>
              </a:rPr>
              <a:t>Lottery funding per county is determined solely by population. Based on the correlation testing results, Percentage of Poverty is not highly correlated with Lottery aid. This shows that the lottery prioritizes funding schools in areas with a larger population over areas that have a higher poverty rate. </a:t>
            </a:r>
          </a:p>
        </p:txBody>
      </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maginativearctic|08-2022"/>
</p:tagLst>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2507</TotalTime>
  <Words>736</Words>
  <Application>Microsoft Office PowerPoint</Application>
  <PresentationFormat>Custom</PresentationFormat>
  <Paragraphs>29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Quattrocento</vt:lpstr>
      <vt:lpstr>Times New Roman</vt:lpstr>
      <vt:lpstr>ＭＳ Ｐゴシック</vt:lpstr>
      <vt:lpstr>Calibri</vt:lpstr>
      <vt:lpstr>Arial</vt:lpstr>
      <vt:lpstr>Quattrocento Sans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Jay Casey</cp:lastModifiedBy>
  <cp:revision>36</cp:revision>
  <cp:lastPrinted>2011-01-21T18:13:44Z</cp:lastPrinted>
  <dcterms:modified xsi:type="dcterms:W3CDTF">2023-05-03T23:51:53Z</dcterms:modified>
  <cp:category>scientific poster powerpoint</cp:category>
</cp:coreProperties>
</file>